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387" r:id="rId2"/>
    <p:sldId id="386" r:id="rId3"/>
    <p:sldId id="389" r:id="rId4"/>
    <p:sldId id="392" r:id="rId5"/>
    <p:sldId id="393" r:id="rId6"/>
    <p:sldId id="394" r:id="rId7"/>
    <p:sldId id="395" r:id="rId8"/>
    <p:sldId id="396" r:id="rId9"/>
    <p:sldId id="416" r:id="rId10"/>
    <p:sldId id="398" r:id="rId11"/>
    <p:sldId id="406" r:id="rId12"/>
    <p:sldId id="407" r:id="rId13"/>
    <p:sldId id="409" r:id="rId14"/>
    <p:sldId id="411" r:id="rId15"/>
    <p:sldId id="412" r:id="rId16"/>
    <p:sldId id="413" r:id="rId17"/>
    <p:sldId id="415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itillium" panose="00000500000000000000" pitchFamily="50" charset="0"/>
      <p:regular r:id="rId24"/>
      <p:bold r:id="rId25"/>
      <p:italic r:id="rId26"/>
      <p:boldItalic r:id="rId27"/>
    </p:embeddedFont>
    <p:embeddedFont>
      <p:font typeface="Titillium Bd" panose="00000800000000000000" pitchFamily="50" charset="0"/>
      <p:bold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4873"/>
  </p:normalViewPr>
  <p:slideViewPr>
    <p:cSldViewPr snapToGrid="0" snapToObjects="1" showGuides="1">
      <p:cViewPr varScale="1">
        <p:scale>
          <a:sx n="72" d="100"/>
          <a:sy n="72" d="100"/>
        </p:scale>
        <p:origin x="75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154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9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017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00" r:id="rId47"/>
    <p:sldLayoutId id="2147483701" r:id="rId48"/>
    <p:sldLayoutId id="2147483703" r:id="rId49"/>
    <p:sldLayoutId id="2147483710" r:id="rId50"/>
    <p:sldLayoutId id="2147483709" r:id="rId51"/>
    <p:sldLayoutId id="2147483713" r:id="rId52"/>
    <p:sldLayoutId id="2147483714" r:id="rId53"/>
    <p:sldLayoutId id="2147483717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TextBox 20"/>
          <p:cNvSpPr txBox="1"/>
          <p:nvPr/>
        </p:nvSpPr>
        <p:spPr>
          <a:xfrm>
            <a:off x="4058649" y="4207364"/>
            <a:ext cx="3870700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Laporan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Project Mata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Kuliah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Rekayasa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Perangkat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Lunak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Departemen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Ilmu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Komputer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Fakultas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Matematika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Ilmu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Pengetahuan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Alam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Institut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Pertanian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Bogor.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790700" y="4058282"/>
            <a:ext cx="908688" cy="149113"/>
            <a:chOff x="2169242" y="5073619"/>
            <a:chExt cx="908688" cy="149113"/>
          </a:xfrm>
        </p:grpSpPr>
        <p:sp>
          <p:nvSpPr>
            <p:cNvPr id="22" name="Freeform 346"/>
            <p:cNvSpPr>
              <a:spLocks/>
            </p:cNvSpPr>
            <p:nvPr/>
          </p:nvSpPr>
          <p:spPr bwMode="auto">
            <a:xfrm>
              <a:off x="2960209" y="5073619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370"/>
            <p:cNvSpPr>
              <a:spLocks/>
            </p:cNvSpPr>
            <p:nvPr/>
          </p:nvSpPr>
          <p:spPr bwMode="auto">
            <a:xfrm>
              <a:off x="2594911" y="5082775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380"/>
            <p:cNvSpPr>
              <a:spLocks/>
            </p:cNvSpPr>
            <p:nvPr/>
          </p:nvSpPr>
          <p:spPr bwMode="auto">
            <a:xfrm>
              <a:off x="2169242" y="509454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202592" y="4058282"/>
            <a:ext cx="13689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Titillium Thin" charset="0"/>
                <a:ea typeface="Titillium Thin" charset="0"/>
                <a:cs typeface="Titillium Thin" charset="0"/>
              </a:rPr>
              <a:t>07</a:t>
            </a:r>
            <a:endParaRPr lang="en-US" sz="9600" dirty="0">
              <a:solidFill>
                <a:schemeClr val="bg1"/>
              </a:solidFill>
              <a:latin typeface="Titillium Thin" charset="0"/>
              <a:ea typeface="Titillium Thin" charset="0"/>
              <a:cs typeface="Titillium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40716" y="4353904"/>
            <a:ext cx="1017741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JULY</a:t>
            </a:r>
          </a:p>
          <a:p>
            <a:pPr>
              <a:lnSpc>
                <a:spcPct val="80000"/>
              </a:lnSpc>
            </a:pPr>
            <a:r>
              <a:rPr lang="en-US" sz="1400" spc="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2018</a:t>
            </a:r>
            <a:endParaRPr lang="en-US" sz="1400" spc="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058649" y="4058282"/>
            <a:ext cx="634265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580955"/>
            <a:ext cx="6366528" cy="1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/>
          <p:cNvSpPr>
            <a:spLocks/>
          </p:cNvSpPr>
          <p:nvPr/>
        </p:nvSpPr>
        <p:spPr bwMode="auto">
          <a:xfrm rot="20810063">
            <a:off x="3507116" y="495671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Meliputi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tampilan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dari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masing-masing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fungsi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serta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fitur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yang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ditawarkan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oleh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AcademicPartner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bagi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user.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" b="285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9" name="AutoShape 1"/>
          <p:cNvSpPr>
            <a:spLocks/>
          </p:cNvSpPr>
          <p:nvPr/>
        </p:nvSpPr>
        <p:spPr bwMode="auto">
          <a:xfrm rot="2533410">
            <a:off x="-1913778" y="-1853224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/>
        </p:nvSpPr>
        <p:spPr bwMode="auto">
          <a:xfrm rot="20810063">
            <a:off x="3507116" y="495671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67" y="947756"/>
            <a:ext cx="2413057" cy="4919563"/>
          </a:xfrm>
          <a:prstGeom prst="rect">
            <a:avLst/>
          </a:prstGeo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571"/>
          <a:stretch>
            <a:fillRect/>
          </a:stretch>
        </p:blipFill>
        <p:spPr>
          <a:xfrm>
            <a:off x="8150777" y="1583290"/>
            <a:ext cx="2112963" cy="3690937"/>
          </a:xfrm>
        </p:spPr>
      </p:pic>
      <p:grpSp>
        <p:nvGrpSpPr>
          <p:cNvPr id="4" name="Group 3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5" name="TextBox 4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Account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Login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01585" y="2902344"/>
              <a:ext cx="1317668" cy="1243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IMPLEMENTASI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01585" y="3532992"/>
            <a:ext cx="3425507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User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harus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i="1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login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bisa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menikmati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keseluruhan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fitur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AcademicPartner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2" name="AutoShape 1"/>
          <p:cNvSpPr>
            <a:spLocks/>
          </p:cNvSpPr>
          <p:nvPr/>
        </p:nvSpPr>
        <p:spPr bwMode="auto">
          <a:xfrm rot="2533410">
            <a:off x="-1913778" y="-1853224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"/>
          <p:cNvSpPr>
            <a:spLocks/>
          </p:cNvSpPr>
          <p:nvPr/>
        </p:nvSpPr>
        <p:spPr bwMode="auto">
          <a:xfrm rot="20810063">
            <a:off x="3507116" y="495671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-694"/>
          <a:stretch/>
        </p:blipFill>
        <p:spPr>
          <a:xfrm>
            <a:off x="8141171" y="1556051"/>
            <a:ext cx="2124075" cy="38077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07" y="941788"/>
            <a:ext cx="2413057" cy="491956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5" name="TextBox 4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Register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an Account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01585" y="2902344"/>
              <a:ext cx="1317668" cy="1243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IMPLEMENTASI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01586" y="3532993"/>
            <a:ext cx="367392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Jika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belum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memiliki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i="1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account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maka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harus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mendaftarkan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diri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agar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dapat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masuk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7" name="AutoShape 1"/>
          <p:cNvSpPr>
            <a:spLocks/>
          </p:cNvSpPr>
          <p:nvPr/>
        </p:nvSpPr>
        <p:spPr bwMode="auto">
          <a:xfrm rot="2533410">
            <a:off x="-1913778" y="-1853224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>
          <a:xfrm>
            <a:off x="8137525" y="1570038"/>
            <a:ext cx="2112963" cy="3717925"/>
          </a:xfrm>
        </p:spPr>
      </p:pic>
      <p:sp>
        <p:nvSpPr>
          <p:cNvPr id="14" name="AutoShape 1"/>
          <p:cNvSpPr>
            <a:spLocks/>
          </p:cNvSpPr>
          <p:nvPr/>
        </p:nvSpPr>
        <p:spPr bwMode="auto">
          <a:xfrm rot="20810063">
            <a:off x="3507116" y="495671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67" y="947756"/>
            <a:ext cx="2413057" cy="491956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5" name="TextBox 4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Main</a:t>
              </a:r>
            </a:p>
            <a:p>
              <a:pPr>
                <a:lnSpc>
                  <a:spcPct val="80000"/>
                </a:lnSpc>
              </a:pPr>
              <a:r>
                <a:rPr lang="en-US" sz="3600" spc="600" dirty="0" smtClean="0">
                  <a:latin typeface="Titillium Light" charset="0"/>
                  <a:ea typeface="Titillium Light" charset="0"/>
                  <a:cs typeface="Titillium Light" charset="0"/>
                </a:rPr>
                <a:t>Menu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01585" y="2902344"/>
              <a:ext cx="1317668" cy="1243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IMPLEMENTASI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01586" y="3532992"/>
            <a:ext cx="341185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Merupakan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halaman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yang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muncul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user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berhasil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i="1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login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i="1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account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/>
        </p:nvSpPr>
        <p:spPr bwMode="auto">
          <a:xfrm rot="2533410">
            <a:off x="-1913778" y="-1853224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"/>
          <p:cNvSpPr>
            <a:spLocks/>
          </p:cNvSpPr>
          <p:nvPr/>
        </p:nvSpPr>
        <p:spPr bwMode="auto">
          <a:xfrm rot="20810063">
            <a:off x="3507115" y="495670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AutoShape 1"/>
          <p:cNvSpPr>
            <a:spLocks/>
          </p:cNvSpPr>
          <p:nvPr/>
        </p:nvSpPr>
        <p:spPr bwMode="auto">
          <a:xfrm rot="20810063">
            <a:off x="3507116" y="495671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" b="282"/>
          <a:stretch>
            <a:fillRect/>
          </a:stretch>
        </p:blipFill>
        <p:spPr>
          <a:xfrm>
            <a:off x="8443913" y="1557338"/>
            <a:ext cx="2109787" cy="372427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>
          <a:xfrm>
            <a:off x="5788025" y="1557338"/>
            <a:ext cx="2109788" cy="37242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14" y="947756"/>
            <a:ext cx="2413057" cy="4919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03" y="947756"/>
            <a:ext cx="2413057" cy="491956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5" name="TextBox 4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Add &amp;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Titillium Light" charset="0"/>
                  <a:ea typeface="Titillium Light" charset="0"/>
                  <a:cs typeface="Titillium Light" charset="0"/>
                </a:rPr>
                <a:t>View Teammates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01585" y="2902344"/>
              <a:ext cx="1317668" cy="1243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 smtClean="0">
                  <a:latin typeface="Titillium" charset="0"/>
                  <a:ea typeface="Titillium" charset="0"/>
                  <a:cs typeface="Titillium" charset="0"/>
                </a:rPr>
                <a:t>IMPLEMENTASI</a:t>
              </a:r>
              <a:endParaRPr lang="en-US" sz="10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01586" y="3532993"/>
            <a:ext cx="32890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User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dapat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menambahkan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baru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kemudian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dapat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melihat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profile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rekannya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tersebut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menghubungi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via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chatting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pihak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ketiga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5" name="AutoShape 1"/>
          <p:cNvSpPr>
            <a:spLocks/>
          </p:cNvSpPr>
          <p:nvPr/>
        </p:nvSpPr>
        <p:spPr bwMode="auto">
          <a:xfrm rot="2533410">
            <a:off x="-1913778" y="-1853224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1"/>
          <p:cNvSpPr>
            <a:spLocks/>
          </p:cNvSpPr>
          <p:nvPr/>
        </p:nvSpPr>
        <p:spPr bwMode="auto">
          <a:xfrm rot="2533410">
            <a:off x="-1913779" y="-1853225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034"/>
          <a:stretch>
            <a:fillRect/>
          </a:stretch>
        </p:blipFill>
        <p:spPr/>
      </p:pic>
      <p:sp>
        <p:nvSpPr>
          <p:cNvPr id="24" name="AutoShape 1"/>
          <p:cNvSpPr>
            <a:spLocks/>
          </p:cNvSpPr>
          <p:nvPr/>
        </p:nvSpPr>
        <p:spPr bwMode="auto">
          <a:xfrm rot="20810063">
            <a:off x="4688296" y="448448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3676" y="2590085"/>
            <a:ext cx="1057982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MAIN MENU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40013" y="1999166"/>
            <a:ext cx="1075615" cy="741281"/>
            <a:chOff x="8640013" y="1771317"/>
            <a:chExt cx="1075615" cy="741281"/>
          </a:xfrm>
        </p:grpSpPr>
        <p:sp>
          <p:nvSpPr>
            <p:cNvPr id="8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40013" y="2362236"/>
              <a:ext cx="1075615" cy="1503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MY PROFILE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788881" y="3756591"/>
            <a:ext cx="68756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DAFTAR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REKAN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14718" y="3752721"/>
            <a:ext cx="873636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HALAMAN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DISKUSI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1972" y="4982366"/>
            <a:ext cx="701860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LOGOUT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25" name="AutoShape 1"/>
          <p:cNvSpPr>
            <a:spLocks/>
          </p:cNvSpPr>
          <p:nvPr/>
        </p:nvSpPr>
        <p:spPr bwMode="auto">
          <a:xfrm rot="2533410">
            <a:off x="-1913779" y="-1853225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Shape 3598"/>
          <p:cNvSpPr/>
          <p:nvPr/>
        </p:nvSpPr>
        <p:spPr>
          <a:xfrm>
            <a:off x="6927265" y="200226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8" name="Shape 3681"/>
          <p:cNvSpPr/>
          <p:nvPr/>
        </p:nvSpPr>
        <p:spPr>
          <a:xfrm>
            <a:off x="6927264" y="3163095"/>
            <a:ext cx="410797" cy="40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Shape 3926"/>
          <p:cNvSpPr/>
          <p:nvPr/>
        </p:nvSpPr>
        <p:spPr>
          <a:xfrm>
            <a:off x="7992895" y="438964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2" y="7132"/>
                  <a:pt x="8836" y="7009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8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9"/>
                  <a:pt x="4071" y="11147"/>
                </a:cubicBezTo>
                <a:lnTo>
                  <a:pt x="7998" y="15074"/>
                </a:lnTo>
                <a:cubicBezTo>
                  <a:pt x="8088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2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27"/>
          <p:cNvSpPr/>
          <p:nvPr/>
        </p:nvSpPr>
        <p:spPr>
          <a:xfrm>
            <a:off x="8951877" y="3159997"/>
            <a:ext cx="451876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8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8" grpId="0"/>
      <p:bldP spid="21" grpId="0"/>
      <p:bldP spid="26" grpId="0" animBg="1"/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/>
      </p:pic>
      <p:sp>
        <p:nvSpPr>
          <p:cNvPr id="15" name="AutoShape 1"/>
          <p:cNvSpPr>
            <a:spLocks/>
          </p:cNvSpPr>
          <p:nvPr/>
        </p:nvSpPr>
        <p:spPr bwMode="auto">
          <a:xfrm rot="20810063">
            <a:off x="3506731" y="448447"/>
            <a:ext cx="8979039" cy="874661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8" name="AutoShape 1"/>
          <p:cNvSpPr>
            <a:spLocks/>
          </p:cNvSpPr>
          <p:nvPr/>
        </p:nvSpPr>
        <p:spPr bwMode="auto">
          <a:xfrm rot="2533410">
            <a:off x="-1913779" y="-1853225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115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b="120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r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78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751891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IT’S TIME TO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 smtClean="0">
                <a:latin typeface="Titillium" charset="0"/>
                <a:ea typeface="Titillium" charset="0"/>
                <a:cs typeface="Titillium" charset="0"/>
              </a:rPr>
              <a:t>APP DEMO</a:t>
            </a:r>
            <a:endParaRPr lang="en-US" sz="12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3778" y="1812445"/>
            <a:ext cx="3172346" cy="33239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 err="1" smtClean="0">
                <a:latin typeface="Titillium" panose="00000500000000000000" pitchFamily="50" charset="0"/>
              </a:rPr>
              <a:t>Institut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Pertanian</a:t>
            </a:r>
            <a:r>
              <a:rPr lang="en-GB" sz="1200" dirty="0" smtClean="0">
                <a:latin typeface="Titillium" panose="00000500000000000000" pitchFamily="50" charset="0"/>
              </a:rPr>
              <a:t> Bogor </a:t>
            </a:r>
            <a:r>
              <a:rPr lang="en-GB" sz="1200" dirty="0" err="1" smtClean="0">
                <a:latin typeface="Titillium" panose="00000500000000000000" pitchFamily="50" charset="0"/>
              </a:rPr>
              <a:t>memiliki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banyak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mahasiswa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cerdas</a:t>
            </a:r>
            <a:r>
              <a:rPr lang="en-GB" sz="1200" dirty="0" smtClean="0">
                <a:latin typeface="Titillium" panose="00000500000000000000" pitchFamily="50" charset="0"/>
              </a:rPr>
              <a:t> yang </a:t>
            </a:r>
            <a:r>
              <a:rPr lang="en-GB" sz="1200" dirty="0" err="1" smtClean="0">
                <a:latin typeface="Titillium" panose="00000500000000000000" pitchFamily="50" charset="0"/>
              </a:rPr>
              <a:t>mana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mampu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bersaing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secara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kompetitif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dalam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perlombaan</a:t>
            </a:r>
            <a:r>
              <a:rPr lang="en-GB" sz="1200" dirty="0" smtClean="0">
                <a:latin typeface="Titillium" panose="00000500000000000000" pitchFamily="50" charset="0"/>
              </a:rPr>
              <a:t>, </a:t>
            </a:r>
            <a:r>
              <a:rPr lang="en-GB" sz="1200" dirty="0" err="1" smtClean="0">
                <a:latin typeface="Titillium" panose="00000500000000000000" pitchFamily="50" charset="0"/>
              </a:rPr>
              <a:t>baik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perlombaan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individu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maupun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berkelompok</a:t>
            </a:r>
            <a:r>
              <a:rPr lang="en-GB" sz="1200" dirty="0" smtClean="0">
                <a:latin typeface="Titillium" panose="00000500000000000000" pitchFamily="50" charset="0"/>
              </a:rPr>
              <a:t>. </a:t>
            </a:r>
            <a:r>
              <a:rPr lang="en-GB" sz="1200" dirty="0" err="1" smtClean="0">
                <a:latin typeface="Titillium" panose="00000500000000000000" pitchFamily="50" charset="0"/>
              </a:rPr>
              <a:t>Namun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pada</a:t>
            </a:r>
            <a:r>
              <a:rPr lang="en-GB" sz="1200" dirty="0" smtClean="0">
                <a:latin typeface="Titillium" panose="00000500000000000000" pitchFamily="50" charset="0"/>
              </a:rPr>
              <a:t> proses </a:t>
            </a:r>
            <a:r>
              <a:rPr lang="en-GB" sz="1200" dirty="0" err="1" smtClean="0">
                <a:latin typeface="Titillium" panose="00000500000000000000" pitchFamily="50" charset="0"/>
              </a:rPr>
              <a:t>persiapannya</a:t>
            </a:r>
            <a:r>
              <a:rPr lang="en-GB" sz="1200" dirty="0" smtClean="0">
                <a:latin typeface="Titillium" panose="00000500000000000000" pitchFamily="50" charset="0"/>
              </a:rPr>
              <a:t>, </a:t>
            </a:r>
            <a:r>
              <a:rPr lang="en-GB" sz="1200" dirty="0" err="1" smtClean="0">
                <a:latin typeface="Titillium" panose="00000500000000000000" pitchFamily="50" charset="0"/>
              </a:rPr>
              <a:t>terutama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bagi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lomba-lomba</a:t>
            </a:r>
            <a:r>
              <a:rPr lang="en-GB" sz="1200" dirty="0" smtClean="0">
                <a:latin typeface="Titillium" panose="00000500000000000000" pitchFamily="50" charset="0"/>
              </a:rPr>
              <a:t> yang </a:t>
            </a:r>
            <a:r>
              <a:rPr lang="en-GB" sz="1200" dirty="0" err="1" smtClean="0">
                <a:latin typeface="Titillium" panose="00000500000000000000" pitchFamily="50" charset="0"/>
              </a:rPr>
              <a:t>hanya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bisa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diikuti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oleh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tim</a:t>
            </a:r>
            <a:r>
              <a:rPr lang="en-GB" sz="1200" dirty="0" smtClean="0">
                <a:latin typeface="Titillium" panose="00000500000000000000" pitchFamily="50" charset="0"/>
              </a:rPr>
              <a:t>, </a:t>
            </a:r>
            <a:r>
              <a:rPr lang="en-GB" sz="1200" dirty="0" err="1" smtClean="0">
                <a:latin typeface="Titillium" panose="00000500000000000000" pitchFamily="50" charset="0"/>
              </a:rPr>
              <a:t>banyak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calon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juara</a:t>
            </a:r>
            <a:r>
              <a:rPr lang="en-GB" sz="1200" dirty="0" smtClean="0">
                <a:latin typeface="Titillium" panose="00000500000000000000" pitchFamily="50" charset="0"/>
              </a:rPr>
              <a:t> yang </a:t>
            </a:r>
            <a:r>
              <a:rPr lang="en-GB" sz="1200" dirty="0" err="1" smtClean="0">
                <a:latin typeface="Titillium" panose="00000500000000000000" pitchFamily="50" charset="0"/>
              </a:rPr>
              <a:t>kesulitan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dalam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mencari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anggota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tim</a:t>
            </a:r>
            <a:r>
              <a:rPr lang="en-GB" sz="1200" dirty="0" smtClean="0">
                <a:latin typeface="Titillium" panose="00000500000000000000" pitchFamily="50" charset="0"/>
              </a:rPr>
              <a:t> yang </a:t>
            </a:r>
            <a:r>
              <a:rPr lang="en-GB" sz="1200" dirty="0" err="1" smtClean="0">
                <a:latin typeface="Titillium" panose="00000500000000000000" pitchFamily="50" charset="0"/>
              </a:rPr>
              <a:t>memiliki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satu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visi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dan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kemampuan</a:t>
            </a:r>
            <a:r>
              <a:rPr lang="en-GB" sz="1200" i="1" dirty="0" smtClean="0">
                <a:latin typeface="Titillium" panose="00000500000000000000" pitchFamily="50" charset="0"/>
              </a:rPr>
              <a:t> </a:t>
            </a:r>
            <a:r>
              <a:rPr lang="en-GB" sz="1200" dirty="0" smtClean="0">
                <a:latin typeface="Titillium" panose="00000500000000000000" pitchFamily="50" charset="0"/>
              </a:rPr>
              <a:t>yang </a:t>
            </a:r>
            <a:r>
              <a:rPr lang="en-GB" sz="1200" dirty="0" err="1" smtClean="0">
                <a:latin typeface="Titillium" panose="00000500000000000000" pitchFamily="50" charset="0"/>
              </a:rPr>
              <a:t>mumpuni</a:t>
            </a:r>
            <a:r>
              <a:rPr lang="en-GB" sz="1200" dirty="0" smtClean="0">
                <a:latin typeface="Titillium" panose="00000500000000000000" pitchFamily="50" charset="0"/>
              </a:rPr>
              <a:t>.  </a:t>
            </a:r>
            <a:r>
              <a:rPr lang="en-GB" sz="1200" dirty="0" err="1" smtClean="0">
                <a:latin typeface="Titillium" panose="00000500000000000000" pitchFamily="50" charset="0"/>
              </a:rPr>
              <a:t>Maka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dari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itu</a:t>
            </a:r>
            <a:r>
              <a:rPr lang="en-GB" sz="1200" dirty="0" smtClean="0">
                <a:latin typeface="Titillium" panose="00000500000000000000" pitchFamily="50" charset="0"/>
              </a:rPr>
              <a:t>, </a:t>
            </a:r>
            <a:r>
              <a:rPr lang="en-GB" sz="1200" dirty="0" err="1">
                <a:latin typeface="Titillium" panose="00000500000000000000" pitchFamily="50" charset="0"/>
              </a:rPr>
              <a:t>a</a:t>
            </a:r>
            <a:r>
              <a:rPr lang="en-GB" sz="1200" dirty="0" err="1" smtClean="0">
                <a:latin typeface="Titillium" panose="00000500000000000000" pitchFamily="50" charset="0"/>
              </a:rPr>
              <a:t>plikasi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AcademicPartner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hadir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untuk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membantu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menyelesaikan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kendala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mereka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untuk</a:t>
            </a:r>
            <a:r>
              <a:rPr lang="en-GB" sz="1200" dirty="0" smtClean="0">
                <a:latin typeface="Titillium" panose="00000500000000000000" pitchFamily="50" charset="0"/>
              </a:rPr>
              <a:t> </a:t>
            </a:r>
            <a:r>
              <a:rPr lang="en-GB" sz="1200" dirty="0" err="1" smtClean="0">
                <a:latin typeface="Titillium" panose="00000500000000000000" pitchFamily="50" charset="0"/>
              </a:rPr>
              <a:t>menjadi</a:t>
            </a:r>
            <a:r>
              <a:rPr lang="en-GB" sz="1200" dirty="0" smtClean="0">
                <a:latin typeface="Titillium" panose="00000500000000000000" pitchFamily="50" charset="0"/>
              </a:rPr>
              <a:t> sang </a:t>
            </a:r>
            <a:r>
              <a:rPr lang="en-GB" sz="1200" dirty="0" err="1" smtClean="0">
                <a:latin typeface="Titillium" panose="00000500000000000000" pitchFamily="50" charset="0"/>
              </a:rPr>
              <a:t>juara</a:t>
            </a:r>
            <a:r>
              <a:rPr lang="en-GB" sz="1200" dirty="0" smtClean="0">
                <a:latin typeface="Titillium" panose="00000500000000000000" pitchFamily="50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panose="000005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7986" y="2985801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Pendahuluan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17986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17986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INTRODUCTION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-35" r="39967" b="35"/>
          <a:stretch/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5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524732" y="4426163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0309" y="1692290"/>
            <a:ext cx="1178721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MODERN ERA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309" y="194120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Mengikuti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berbagai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macam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lomba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mengasah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kemampuan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diri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3346" y="3723030"/>
            <a:ext cx="126797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SOCIAL MEDIA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3346" y="3971948"/>
            <a:ext cx="2530314" cy="88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Terbentuklah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AcademicPartner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sebagai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media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sosial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mencari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tim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juga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sharing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mengenai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pengalaman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berkompetisi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3827" y="4573805"/>
            <a:ext cx="153452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NEED A PARTNER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6660" y="4822723"/>
            <a:ext cx="199168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Membutuhkan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tim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yang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memiliki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minat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sama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terhadap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suatu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lomba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Shape 3767"/>
          <p:cNvSpPr/>
          <p:nvPr/>
        </p:nvSpPr>
        <p:spPr>
          <a:xfrm>
            <a:off x="7650068" y="388975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-385741" y="-1430470"/>
            <a:ext cx="8830935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1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Shape 3891"/>
          <p:cNvSpPr/>
          <p:nvPr/>
        </p:nvSpPr>
        <p:spPr>
          <a:xfrm>
            <a:off x="5579797" y="1813045"/>
            <a:ext cx="494146" cy="49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8"/>
                  <a:pt x="17673" y="7364"/>
                </a:cubicBezTo>
                <a:cubicBezTo>
                  <a:pt x="17673" y="6787"/>
                  <a:pt x="17339" y="6295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90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6"/>
                  <a:pt x="10556" y="16200"/>
                  <a:pt x="10800" y="16200"/>
                </a:cubicBezTo>
                <a:cubicBezTo>
                  <a:pt x="11273" y="16200"/>
                  <a:pt x="11689" y="15974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3"/>
                </a:moveTo>
                <a:cubicBezTo>
                  <a:pt x="3476" y="16840"/>
                  <a:pt x="3436" y="16280"/>
                  <a:pt x="3436" y="15709"/>
                </a:cubicBezTo>
                <a:cubicBezTo>
                  <a:pt x="3436" y="14764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7"/>
                </a:cubicBezTo>
                <a:cubicBezTo>
                  <a:pt x="9431" y="15254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7"/>
                </a:cubicBezTo>
                <a:cubicBezTo>
                  <a:pt x="3608" y="17469"/>
                  <a:pt x="3573" y="17430"/>
                  <a:pt x="3539" y="17393"/>
                </a:cubicBezTo>
                <a:moveTo>
                  <a:pt x="3075" y="11369"/>
                </a:moveTo>
                <a:cubicBezTo>
                  <a:pt x="2361" y="10869"/>
                  <a:pt x="1683" y="10322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7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4"/>
                  <a:pt x="3936" y="11937"/>
                </a:cubicBezTo>
                <a:cubicBezTo>
                  <a:pt x="4379" y="10266"/>
                  <a:pt x="5100" y="8709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5"/>
                  <a:pt x="7855" y="5891"/>
                </a:cubicBezTo>
                <a:cubicBezTo>
                  <a:pt x="7855" y="5688"/>
                  <a:pt x="7813" y="5494"/>
                  <a:pt x="7739" y="5318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1"/>
                  <a:pt x="11005" y="1708"/>
                  <a:pt x="10354" y="2082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6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8"/>
                  <a:pt x="15149" y="8393"/>
                </a:cubicBezTo>
                <a:cubicBezTo>
                  <a:pt x="14827" y="9199"/>
                  <a:pt x="14443" y="9974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4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90"/>
          <p:cNvSpPr/>
          <p:nvPr/>
        </p:nvSpPr>
        <p:spPr>
          <a:xfrm>
            <a:off x="4806859" y="4738476"/>
            <a:ext cx="471169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9918" y="1256390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Latar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Belakang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39918" y="245344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9918" y="2638819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BACKGROUND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4" grpId="0" animBg="1"/>
      <p:bldP spid="19" grpId="0" animBg="1"/>
      <p:bldP spid="20" grpId="0" animBg="1"/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Rumusan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Masalah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0700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PROBLEMS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96000" y="1553630"/>
            <a:ext cx="3702362" cy="1023957"/>
            <a:chOff x="6096000" y="1553630"/>
            <a:chExt cx="3702362" cy="102395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8048" y="1680799"/>
              <a:ext cx="148803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FIND A PARTNER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68048" y="1929717"/>
              <a:ext cx="2530314" cy="64787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Kesulitan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untuk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mencari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anggota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tim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dalam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mengikuti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suatu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perlombaan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/PKM.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42111"/>
            <a:ext cx="5067868" cy="1040884"/>
            <a:chOff x="6096000" y="1553630"/>
            <a:chExt cx="5067868" cy="1040884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8048" y="1680799"/>
              <a:ext cx="10467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ONE VISION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68047" y="1929717"/>
              <a:ext cx="3895821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Terkadang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teman-teman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sudah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dikenal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belum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memiliki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kemampuan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minat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yang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sesuai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pada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suatu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bidang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lomba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diikuti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30592"/>
            <a:ext cx="4890448" cy="1040884"/>
            <a:chOff x="6096000" y="1553630"/>
            <a:chExt cx="4890448" cy="1040884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  <a:endParaRPr lang="en-US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048" y="1680799"/>
              <a:ext cx="113973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SUPPORTING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8048" y="1929717"/>
              <a:ext cx="3718400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Dibutuhkan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media yang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terbuka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dan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bisa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diakses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oleh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seluruh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civitas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akademik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untuk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mencari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partner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lomba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sesuai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kriteria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309" r="17775" b="-309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1790700" y="2950068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Tujuan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0700" y="3717319"/>
            <a:ext cx="368481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Mempertemukan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sesama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mahasiswa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IPB yang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memiliki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minat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kemampuan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sama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pada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bidang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tertentu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mengikuti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sebuah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perlombaan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0700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GOALS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838907"/>
            <a:ext cx="8610600" cy="495486"/>
          </a:xfrm>
        </p:spPr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9726" y="3307693"/>
            <a:ext cx="1050609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CIVITAS IPB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5428" y="3307693"/>
            <a:ext cx="105599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APLIKASI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PENUNJANG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0261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  <a:endParaRPr lang="en-US" sz="120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427148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806021" y="3973762"/>
            <a:ext cx="25687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0044" y="4896918"/>
            <a:ext cx="9871911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1.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Hanya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dapat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digunakan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bagi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mahasiswa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aktif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Institut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Pertanian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Bogor.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2.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Dibutuhkan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lain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sebagai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penunjang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fitur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yaitu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i="1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chatting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memudahkan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komunikasi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antar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rekan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lomba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88"/>
          <p:cNvSpPr/>
          <p:nvPr/>
        </p:nvSpPr>
        <p:spPr>
          <a:xfrm>
            <a:off x="4349628" y="2705826"/>
            <a:ext cx="410797" cy="421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27"/>
          <p:cNvSpPr/>
          <p:nvPr/>
        </p:nvSpPr>
        <p:spPr>
          <a:xfrm>
            <a:off x="7391742" y="2706335"/>
            <a:ext cx="463359" cy="421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2" name="AutoShape 1"/>
          <p:cNvSpPr>
            <a:spLocks/>
          </p:cNvSpPr>
          <p:nvPr/>
        </p:nvSpPr>
        <p:spPr bwMode="auto">
          <a:xfrm rot="20956401">
            <a:off x="-385741" y="-1430470"/>
            <a:ext cx="8830935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1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4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/>
      <p:bldP spid="15" grpId="0" animBg="1"/>
      <p:bldP spid="18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r="230"/>
          <a:stretch>
            <a:fillRect/>
          </a:stretch>
        </p:blipFill>
        <p:spPr/>
      </p:pic>
      <p:sp>
        <p:nvSpPr>
          <p:cNvPr id="4" name="AutoShape 1"/>
          <p:cNvSpPr>
            <a:spLocks/>
          </p:cNvSpPr>
          <p:nvPr/>
        </p:nvSpPr>
        <p:spPr bwMode="auto">
          <a:xfrm rot="10800000">
            <a:off x="5460039" y="3014899"/>
            <a:ext cx="1271922" cy="12389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90700" y="4632576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400" dirty="0" err="1" smtClean="0"/>
              <a:t>Manfaat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0700" y="5128062"/>
            <a:ext cx="8610600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AcademicPartner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diharapkan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mampu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mengurangi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tingkat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kegagalan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serta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keterbatasan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mahasiswa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IPB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mengikuti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lomba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juga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meningkatkan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tingkat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kesuksesan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mahasiswa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IPB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memenangkan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suatu</a:t>
            </a:r>
            <a:r>
              <a:rPr lang="en-US" sz="14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lomba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9" name="Shape 3889"/>
          <p:cNvSpPr/>
          <p:nvPr/>
        </p:nvSpPr>
        <p:spPr>
          <a:xfrm>
            <a:off x="5792676" y="3305543"/>
            <a:ext cx="510394" cy="561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70"/>
                  <a:pt x="18907" y="17670"/>
                </a:cubicBezTo>
                <a:cubicBezTo>
                  <a:pt x="19802" y="17670"/>
                  <a:pt x="20528" y="18329"/>
                  <a:pt x="20528" y="19143"/>
                </a:cubicBezTo>
                <a:cubicBezTo>
                  <a:pt x="20528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6"/>
                </a:cubicBezTo>
                <a:cubicBezTo>
                  <a:pt x="1082" y="9981"/>
                  <a:pt x="1808" y="9323"/>
                  <a:pt x="2703" y="9323"/>
                </a:cubicBezTo>
                <a:cubicBezTo>
                  <a:pt x="3598" y="9323"/>
                  <a:pt x="4323" y="9981"/>
                  <a:pt x="4323" y="10796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8" y="1634"/>
                  <a:pt x="20528" y="2448"/>
                </a:cubicBezTo>
                <a:cubicBezTo>
                  <a:pt x="20528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60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3" y="4905"/>
                  <a:pt x="21600" y="3807"/>
                  <a:pt x="21600" y="2452"/>
                </a:cubicBezTo>
                <a:cubicBezTo>
                  <a:pt x="21600" y="1098"/>
                  <a:pt x="20393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7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7" y="8347"/>
                  <a:pt x="0" y="9445"/>
                  <a:pt x="0" y="10800"/>
                </a:cubicBezTo>
                <a:cubicBezTo>
                  <a:pt x="0" y="12155"/>
                  <a:pt x="1207" y="13253"/>
                  <a:pt x="2698" y="13253"/>
                </a:cubicBezTo>
                <a:cubicBezTo>
                  <a:pt x="3509" y="13253"/>
                  <a:pt x="4227" y="12921"/>
                  <a:pt x="4722" y="12407"/>
                </a:cubicBezTo>
                <a:lnTo>
                  <a:pt x="16347" y="18395"/>
                </a:lnTo>
                <a:cubicBezTo>
                  <a:pt x="16262" y="18634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3" y="21600"/>
                  <a:pt x="21600" y="20502"/>
                  <a:pt x="21600" y="19147"/>
                </a:cubicBezTo>
                <a:cubicBezTo>
                  <a:pt x="21600" y="17793"/>
                  <a:pt x="20393" y="16695"/>
                  <a:pt x="18902" y="1669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9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2905" y="1126998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Usecase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Diagram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42905" y="232405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9" idx="2"/>
          </p:cNvCxnSpPr>
          <p:nvPr/>
        </p:nvCxnSpPr>
        <p:spPr>
          <a:xfrm flipV="1">
            <a:off x="2433536" y="2573511"/>
            <a:ext cx="3023744" cy="1317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2" idx="2"/>
          </p:cNvCxnSpPr>
          <p:nvPr/>
        </p:nvCxnSpPr>
        <p:spPr>
          <a:xfrm flipV="1">
            <a:off x="2433536" y="3138943"/>
            <a:ext cx="3022209" cy="751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5" idx="2"/>
          </p:cNvCxnSpPr>
          <p:nvPr/>
        </p:nvCxnSpPr>
        <p:spPr>
          <a:xfrm flipV="1">
            <a:off x="2433536" y="3700253"/>
            <a:ext cx="3023744" cy="190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20933" y="4722467"/>
            <a:ext cx="1029986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b="1" spc="200" dirty="0" smtClean="0">
                <a:latin typeface="Titillium" charset="0"/>
                <a:ea typeface="Titillium" charset="0"/>
                <a:cs typeface="Titillium" charset="0"/>
              </a:rPr>
              <a:t>MAHASISWA</a:t>
            </a:r>
            <a:endParaRPr lang="en-US" sz="10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457280" y="2340033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REGISTER</a:t>
            </a:r>
            <a:endParaRPr lang="en-GB" dirty="0"/>
          </a:p>
        </p:txBody>
      </p:sp>
      <p:sp>
        <p:nvSpPr>
          <p:cNvPr id="52" name="Oval 51"/>
          <p:cNvSpPr/>
          <p:nvPr/>
        </p:nvSpPr>
        <p:spPr bwMode="auto">
          <a:xfrm>
            <a:off x="5455745" y="2905465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LOGIN</a:t>
            </a:r>
            <a:endParaRPr lang="en-GB" dirty="0"/>
          </a:p>
        </p:txBody>
      </p:sp>
      <p:sp>
        <p:nvSpPr>
          <p:cNvPr id="55" name="Oval 54"/>
          <p:cNvSpPr/>
          <p:nvPr/>
        </p:nvSpPr>
        <p:spPr bwMode="auto">
          <a:xfrm>
            <a:off x="5457280" y="3466775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MENCARI REKAN</a:t>
            </a:r>
            <a:endParaRPr lang="en-GB" dirty="0"/>
          </a:p>
        </p:txBody>
      </p:sp>
      <p:sp>
        <p:nvSpPr>
          <p:cNvPr id="56" name="Oval 55"/>
          <p:cNvSpPr/>
          <p:nvPr/>
        </p:nvSpPr>
        <p:spPr bwMode="auto">
          <a:xfrm>
            <a:off x="5455743" y="5138773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MENGHUBUNGI REKAN</a:t>
            </a:r>
            <a:endParaRPr lang="en-GB" dirty="0"/>
          </a:p>
        </p:txBody>
      </p:sp>
      <p:cxnSp>
        <p:nvCxnSpPr>
          <p:cNvPr id="59" name="Straight Arrow Connector 58"/>
          <p:cNvCxnSpPr>
            <a:endCxn id="56" idx="2"/>
          </p:cNvCxnSpPr>
          <p:nvPr/>
        </p:nvCxnSpPr>
        <p:spPr>
          <a:xfrm>
            <a:off x="2433536" y="3890651"/>
            <a:ext cx="3022207" cy="1481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sp>
        <p:nvSpPr>
          <p:cNvPr id="112" name="Oval 111"/>
          <p:cNvSpPr/>
          <p:nvPr/>
        </p:nvSpPr>
        <p:spPr bwMode="auto">
          <a:xfrm>
            <a:off x="5455744" y="4026828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MENAMBAH REKAN</a:t>
            </a:r>
            <a:endParaRPr lang="en-GB" dirty="0"/>
          </a:p>
        </p:txBody>
      </p:sp>
      <p:cxnSp>
        <p:nvCxnSpPr>
          <p:cNvPr id="113" name="Straight Arrow Connector 112"/>
          <p:cNvCxnSpPr>
            <a:endCxn id="112" idx="2"/>
          </p:cNvCxnSpPr>
          <p:nvPr/>
        </p:nvCxnSpPr>
        <p:spPr>
          <a:xfrm>
            <a:off x="2433536" y="3890651"/>
            <a:ext cx="3022208" cy="369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 bwMode="auto">
          <a:xfrm>
            <a:off x="5457280" y="4578092"/>
            <a:ext cx="5369561" cy="4669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GB" dirty="0" smtClean="0"/>
              <a:t>MENGHAPUS REKAN</a:t>
            </a:r>
            <a:endParaRPr lang="en-GB" dirty="0"/>
          </a:p>
        </p:txBody>
      </p:sp>
      <p:cxnSp>
        <p:nvCxnSpPr>
          <p:cNvPr id="118" name="Straight Arrow Connector 117"/>
          <p:cNvCxnSpPr>
            <a:endCxn id="117" idx="2"/>
          </p:cNvCxnSpPr>
          <p:nvPr/>
        </p:nvCxnSpPr>
        <p:spPr>
          <a:xfrm>
            <a:off x="2433536" y="3890651"/>
            <a:ext cx="3023744" cy="9209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 bwMode="auto">
          <a:xfrm>
            <a:off x="1688944" y="3259800"/>
            <a:ext cx="429409" cy="42940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94844" y="3693428"/>
            <a:ext cx="384" cy="56687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74064" y="3880058"/>
            <a:ext cx="846738" cy="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535105" y="4272297"/>
            <a:ext cx="362327" cy="3272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897433" y="4272299"/>
            <a:ext cx="362327" cy="32720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4532243" y="1696278"/>
            <a:ext cx="6612835" cy="4200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49" grpId="0" animBg="1"/>
      <p:bldP spid="52" grpId="0" animBg="1"/>
      <p:bldP spid="55" grpId="0" animBg="1"/>
      <p:bldP spid="56" grpId="0" animBg="1"/>
      <p:bldP spid="112" grpId="0" animBg="1"/>
      <p:bldP spid="11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2905" y="1126998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Activity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Diagram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42905" y="232405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 bwMode="auto">
          <a:xfrm>
            <a:off x="685505" y="569843"/>
            <a:ext cx="1421591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r>
              <a:rPr lang="en-US" sz="1400" dirty="0" err="1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latin typeface="Titillium Bd" panose="00000800000000000000" pitchFamily="50" charset="0"/>
              </a:rPr>
              <a:t>AcademicPartner</a:t>
            </a:r>
            <a:endParaRPr lang="en-GB" sz="1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1"/>
                <a:tileRect/>
              </a:gradFill>
              <a:latin typeface="Titillium Bd" panose="00000800000000000000" pitchFamily="50" charset="0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11" y="5704764"/>
            <a:ext cx="839547" cy="7421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21" y="541436"/>
            <a:ext cx="4370595" cy="59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5850</TotalTime>
  <Words>410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Titillium</vt:lpstr>
      <vt:lpstr>Titillium Light</vt:lpstr>
      <vt:lpstr>Titillium Thin</vt:lpstr>
      <vt:lpstr>Titillium Bd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Batasan Masalah</vt:lpstr>
      <vt:lpstr>PowerPoint Presentation</vt:lpstr>
      <vt:lpstr>PowerPoint Presentation</vt:lpstr>
      <vt:lpstr>PowerPoint Presentation</vt:lpstr>
      <vt:lpstr>Implementasi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Fungsi Lainnya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Mochamad Rhayfa</cp:lastModifiedBy>
  <cp:revision>202</cp:revision>
  <dcterms:created xsi:type="dcterms:W3CDTF">2016-09-29T04:17:56Z</dcterms:created>
  <dcterms:modified xsi:type="dcterms:W3CDTF">2018-07-07T08:25:59Z</dcterms:modified>
</cp:coreProperties>
</file>